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4" r:id="rId5"/>
    <p:sldId id="260" r:id="rId6"/>
    <p:sldId id="268" r:id="rId7"/>
    <p:sldId id="270" r:id="rId8"/>
    <p:sldId id="266" r:id="rId9"/>
    <p:sldId id="259" r:id="rId10"/>
    <p:sldId id="263" r:id="rId11"/>
    <p:sldId id="258" r:id="rId12"/>
    <p:sldId id="265" r:id="rId13"/>
    <p:sldId id="261" r:id="rId14"/>
    <p:sldId id="269" r:id="rId15"/>
    <p:sldId id="271" r:id="rId16"/>
    <p:sldId id="267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BA2A5-454D-0686-D5BC-6477884BB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580839-8030-BB39-609C-D448073CD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AE89D9-FBD2-B2EF-55A5-D6759D6F5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6141-662D-405F-9A3E-9E7B61D98D90}" type="datetimeFigureOut">
              <a:rPr lang="cs-CZ" smtClean="0"/>
              <a:t>30.12.2025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55AE1B-E191-0C2B-72BE-692F9CF26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DFFF0B-79CE-E616-0E01-46C38F1C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A16D-6C11-4874-9551-201A6E69C1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50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92704-4F02-46D1-BE51-8590E261A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0EA49C8-4779-FA7E-412A-4A989742C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E43A95-25E6-80CC-9120-95726E193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6141-662D-405F-9A3E-9E7B61D98D90}" type="datetimeFigureOut">
              <a:rPr lang="cs-CZ" smtClean="0"/>
              <a:t>30.12.2025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62E7F4-063B-DB11-1AB0-6D720C883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B73238-BFD9-FE33-65FB-ADA5B2A93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A16D-6C11-4874-9551-201A6E69C1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35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810301E-3B75-7DF3-A31B-76DD9E8490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6521A3D-D455-B33C-89D7-7BAC10EC1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35E372-9DB8-349F-4083-0798E6DE0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6141-662D-405F-9A3E-9E7B61D98D90}" type="datetimeFigureOut">
              <a:rPr lang="cs-CZ" smtClean="0"/>
              <a:t>30.12.2025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6A3D6C-56BE-8B09-A992-1EB7CAF1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96F420-6E5F-81B1-D154-52D43D28E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A16D-6C11-4874-9551-201A6E69C1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24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71B33A-3557-5D6E-9BDB-4EB6F8617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9D0184-F398-A02A-686D-E84319835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389D04-FB56-42C7-0B00-8D9BE3B7C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6141-662D-405F-9A3E-9E7B61D98D90}" type="datetimeFigureOut">
              <a:rPr lang="cs-CZ" smtClean="0"/>
              <a:t>30.12.2025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BC2B39-D5A4-E48E-623F-4AA77971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36468D-78C8-5CAC-506D-1295EBDB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A16D-6C11-4874-9551-201A6E69C1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017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9D995-CFE7-E70A-1F4E-B473ADAB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18F2B8-10AB-1BD2-09E0-F2B46A3C9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775579-68F8-0122-44B7-D8D151EDE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6141-662D-405F-9A3E-9E7B61D98D90}" type="datetimeFigureOut">
              <a:rPr lang="cs-CZ" smtClean="0"/>
              <a:t>30.12.2025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EDBF73-4A4A-0A7C-4314-0BAD18F19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C0A4B5-D216-B20B-450E-9D628C6E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A16D-6C11-4874-9551-201A6E69C1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417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A3DC69-2FD3-0124-1CF7-50272E4E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95F98D-8AE8-740E-3343-C8099C6001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E44070-0E5D-F251-F0C9-CC712D32F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75848AC-722E-CE50-A04B-20A5538C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6141-662D-405F-9A3E-9E7B61D98D90}" type="datetimeFigureOut">
              <a:rPr lang="cs-CZ" smtClean="0"/>
              <a:t>30.12.2025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3AF7B7-3855-19AC-AE91-115E94FB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7755B8-76FD-583A-6724-067971EC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A16D-6C11-4874-9551-201A6E69C1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392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74952D-2B74-4436-B5C5-0714C6C6E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41ABA46-665F-F4A4-87AB-2184FE2A7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FBD17DF-5CE5-0E4B-D1A4-97564ED48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A3B6DC1-71CF-EF3A-F93F-493DBB6C6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D9B4F11-DD7B-06B2-26FC-3F9BB3BD6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E2BE6F6-4C08-BD0A-F342-B2EA25A0B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6141-662D-405F-9A3E-9E7B61D98D90}" type="datetimeFigureOut">
              <a:rPr lang="cs-CZ" smtClean="0"/>
              <a:t>30.12.2025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B3E5A4F-C066-44B6-C3C5-F3CF42A81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75335EB-6DF7-A1EB-2765-327AA3CE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A16D-6C11-4874-9551-201A6E69C1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256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7FCAA-2FC6-8B85-1695-607E42BAF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753BC09-3BBB-FB80-8AED-E18EF22F7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6141-662D-405F-9A3E-9E7B61D98D90}" type="datetimeFigureOut">
              <a:rPr lang="cs-CZ" smtClean="0"/>
              <a:t>30.12.2025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42E44E0-7B54-D1E0-D175-B208D9B1D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435CA6-5D00-1145-C419-88BADEB22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A16D-6C11-4874-9551-201A6E69C1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021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D30A952-89B6-A31C-FD7A-6C23FC44F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6141-662D-405F-9A3E-9E7B61D98D90}" type="datetimeFigureOut">
              <a:rPr lang="cs-CZ" smtClean="0"/>
              <a:t>30.12.2025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AE22E6-CE43-3DDF-2D95-98178E7C5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BD594C5-2CC7-64AA-52B3-E67BE286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A16D-6C11-4874-9551-201A6E69C1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56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A81FE6-7ABD-A1A8-2E6E-1F76B3AE7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306B76-D7B4-E5CC-0E76-91140D8F7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8EC279A-50AB-C90F-21FC-F64364E07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475BEFF-C5BC-2EDF-167A-D14BCD155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6141-662D-405F-9A3E-9E7B61D98D90}" type="datetimeFigureOut">
              <a:rPr lang="cs-CZ" smtClean="0"/>
              <a:t>30.12.2025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FA2757-61FA-E0A8-2852-61E2E275E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4DB574-C709-2749-8D03-E897F14E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A16D-6C11-4874-9551-201A6E69C1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65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DF221C-96F3-07E7-D4D4-E636C3BDA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EA4A3EE-3442-7721-CF9A-7A8AB12E10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D072EFB-FFBF-F7F5-52FF-623DC1E16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6F83AF-4E42-1ED0-D1EB-3FEA823B3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6141-662D-405F-9A3E-9E7B61D98D90}" type="datetimeFigureOut">
              <a:rPr lang="cs-CZ" smtClean="0"/>
              <a:t>30.12.2025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FB841D-4728-316B-95DB-3D1C2F9C0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1E73E7-1684-211C-AC85-6B5DB6F6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A16D-6C11-4874-9551-201A6E69C1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3426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C00182C-5B22-BEDC-86C6-AA1E7FE0D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443D3E1-0209-D2B9-F301-1B92FFFEB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DCA063-C06A-8410-7577-5E2855D9F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C76141-662D-405F-9A3E-9E7B61D98D90}" type="datetimeFigureOut">
              <a:rPr lang="cs-CZ" smtClean="0"/>
              <a:t>30.12.2025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41935D-583C-14D7-AE25-C7935F72A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EAFDF3-6DD5-2F41-7C17-6677DE2AD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16A16D-6C11-4874-9551-201A6E69C1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74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28DA9F-D952-86BF-D6C7-FA2FADB10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58" y="5620645"/>
            <a:ext cx="9681882" cy="739880"/>
          </a:xfrm>
        </p:spPr>
        <p:txBody>
          <a:bodyPr anchor="b">
            <a:normAutofit/>
          </a:bodyPr>
          <a:lstStyle/>
          <a:p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ZKUS SI MĚ…</a:t>
            </a:r>
          </a:p>
        </p:txBody>
      </p:sp>
      <p:pic>
        <p:nvPicPr>
          <p:cNvPr id="5" name="Obrázek 4" descr="Obsah obrázku Písmo, Grafika, logo, grafický design&#10;&#10;Obsah generovaný pomocí AI může být nesprávný.">
            <a:extLst>
              <a:ext uri="{FF2B5EF4-FFF2-40B4-BE49-F238E27FC236}">
                <a16:creationId xmlns:a16="http://schemas.microsoft.com/office/drawing/2014/main" id="{75A607BE-0887-C4EE-47A3-1BF66C728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" y="867415"/>
            <a:ext cx="10945825" cy="364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6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32F84A5-A678-D26C-A73A-EDB730527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65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 descr="Obsah obrázku mrak, text, obloha, snímek obrazovky&#10;&#10;Obsah generovaný pomocí AI může být nesprávný.">
            <a:extLst>
              <a:ext uri="{FF2B5EF4-FFF2-40B4-BE49-F238E27FC236}">
                <a16:creationId xmlns:a16="http://schemas.microsoft.com/office/drawing/2014/main" id="{9F076B4F-E43D-FACA-B23C-691EA83D9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05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8F3B414-A3FC-BEFA-F6F0-3F08B2431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97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CFA62B1-AB41-338C-7E15-7F3D3053F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28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C7EEC07-183B-F23F-B39B-76A47AA66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26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863746B-FA59-B9FA-5322-E19BC128E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26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4B956B1-8CF5-9761-AC4E-21B1C6F35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02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B482EB0-D6C8-C601-12BC-24F872BA6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49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mrak, text, obloha, snímek obrazovky&#10;&#10;Obsah generovaný pomocí AI může být nesprávný.">
            <a:extLst>
              <a:ext uri="{FF2B5EF4-FFF2-40B4-BE49-F238E27FC236}">
                <a16:creationId xmlns:a16="http://schemas.microsoft.com/office/drawing/2014/main" id="{56130F3B-B8CA-53A0-39F7-AC7AF65C1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53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72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C220623-C59F-D574-835B-A9250F7C0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58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 descr="Obsah obrázku text, orel, zobák, pták&#10;&#10;Obsah generovaný pomocí AI může být nesprávný.">
            <a:extLst>
              <a:ext uri="{FF2B5EF4-FFF2-40B4-BE49-F238E27FC236}">
                <a16:creationId xmlns:a16="http://schemas.microsoft.com/office/drawing/2014/main" id="{6DFC00C3-4683-0DE1-B6EB-52B80E4CD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14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0C5242F-6F90-E377-55D2-B8CE1A544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30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1539568-9715-CB8A-4054-A5BF0B918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53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2E248D5-A19B-0C4D-5276-A5164BC25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0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8EB56C6-2D97-9655-7C40-15C2BA0BE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396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</Words>
  <Application>Microsoft Office PowerPoint</Application>
  <PresentationFormat>Širokoúhlá obrazovka</PresentationFormat>
  <Paragraphs>1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Georgia</vt:lpstr>
      <vt:lpstr>Motiv Office</vt:lpstr>
      <vt:lpstr>ZKUS SI MĚ…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Petra Haumer</dc:creator>
  <cp:lastModifiedBy>Petra Haumer</cp:lastModifiedBy>
  <cp:revision>1</cp:revision>
  <dcterms:created xsi:type="dcterms:W3CDTF">2025-12-30T13:41:39Z</dcterms:created>
  <dcterms:modified xsi:type="dcterms:W3CDTF">2025-12-30T13:56:12Z</dcterms:modified>
</cp:coreProperties>
</file>